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523CC-514A-193E-7788-845EF3F4C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444A08-BF16-D64A-D41A-97499A75F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70F80-BD37-1898-7687-FAA078AD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2DA8FF-CF89-4198-2EC9-C53BEBB0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9C6D7F-6760-C159-0878-4F12F510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4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2FE1C-8E80-6B5B-86CC-9EB27271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41AE8D-EBA5-8893-72BA-18E904C40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51EB6E-D95D-E3E2-C558-2D69BCA3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0A70FD-2AE0-6F5A-272C-D2DD3EE5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4E0764-43BC-69E4-EF88-2A7EA534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3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884E06-C0C6-5E20-93AC-8DA0AC57D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9DB98F-85D5-C65F-264C-C38C6B065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243F97-A869-BD9E-29A1-968E552D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F77DB-016D-FA38-1233-0B52C851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583073-580B-7B41-B63A-C18255DD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81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6E1CD-CD26-A4E5-56A7-A4C0F9B6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49F4B2-EC33-73A8-E6C8-CEEEAF692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AB1B06-224B-F4DF-29BB-AD6FD4A4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4FA52F-1AE7-83D2-9D2F-DAAFB0D3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F43749-BCDD-75F5-51AA-0FBC6F62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410DED-A626-E972-B5F5-DAB33540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2B6D90-6777-072C-1290-259AA9B0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CD0314-7DA3-0291-3167-FCDFF923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9A8AC7-E317-E07F-28E3-9A858288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BF3372-A07D-EB95-6194-95C2512D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19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FF069-002F-7DDC-A0EA-D5055149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EE2E6-907E-2233-54CF-A6F5AD862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B3F9C9-1CA0-1EA0-9331-7EA3522C9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F40AE9-2B07-D13F-21E4-62C65AD7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65BCE0-50E2-420A-8E8A-1C505775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697B48-81D5-10C7-8EB9-2A3EF3FA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45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3CEE7-EF59-D817-3A4E-B04E8B83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BE434F-94F1-2AE5-EFB0-D463F46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E9AAAF-1726-EEF9-6CB7-17D5D3F2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647425-7FB5-3DD5-ADE1-B2DEF4473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7B55D6-3603-612D-C15A-E446860F5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4527E8-AA08-2762-E6A1-247B2D02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83BC7BD-106B-8EB9-CEFF-4FCD9114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3A3062-5F09-ED50-3F28-5D727FCA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1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82657-ADEA-2CBF-1940-3B4BA42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7E5ED4-F9DB-063F-E496-C1E1A894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502B81-78E0-87AE-8D98-9014B097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495563-7151-FD5E-41DB-43DA667F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60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F448B3-E478-DBA2-6629-68E8F79D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D1B06E-7E59-E788-40F6-9F8FE5A6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A6ECD-54AF-C9CA-BCCC-EBFACA3D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72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899EE-C60E-09A4-5643-BA10AC3D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7AF1F-9B8E-33F1-28E4-EDABEDB5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71077A-DE74-0D04-74FA-5FF4B8F08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4498E2-280A-6DCA-B6A0-64526862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7C4DFA-2631-62AC-1B5A-748265CB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63134F-8B0F-4469-1419-35C1DCB9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35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4710DA-A340-B199-4213-E538780E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9DFB05-2D0F-F312-00D7-27EF1497E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FE0A00-7A83-289D-DDC4-B3750716E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1E751B-D14E-F027-C225-A05D2749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C9A84C-2E6C-D2BE-31CF-0A0120E2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95D42B-F79C-6D47-D2D5-381EFD30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02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CEA2FD-020F-4182-84E6-FAC48774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9CD4C2-D26E-C4B2-D101-6BF00C70D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2189ED-6912-947E-5C18-860A37D23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16AD-DE20-4C21-B249-84695FB1645A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D7DEF7-9380-C078-069F-E2B9C3174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06D63F-0CCC-B26B-6E2D-A7D90BBE7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E407-E216-45B8-BD7C-DE50B9CB25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3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hlinkClick r:id="" action="ppaction://ole?verb=0"/>
            <a:extLst>
              <a:ext uri="{FF2B5EF4-FFF2-40B4-BE49-F238E27FC236}">
                <a16:creationId xmlns:a16="http://schemas.microsoft.com/office/drawing/2014/main" id="{5380627E-06A4-78F7-9842-A571CFDDE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03778"/>
              </p:ext>
            </p:extLst>
          </p:nvPr>
        </p:nvGraphicFramePr>
        <p:xfrm>
          <a:off x="8626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6049" imgH="3429121" progId="PowerPoint.Show.12">
                  <p:embed/>
                </p:oleObj>
              </mc:Choice>
              <mc:Fallback>
                <p:oleObj name="Presentation" r:id="rId3" imgW="6096049" imgH="342912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26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0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Presentation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Ono Takahiro</dc:creator>
  <cp:lastModifiedBy>14140749</cp:lastModifiedBy>
  <cp:revision>2</cp:revision>
  <dcterms:created xsi:type="dcterms:W3CDTF">2023-04-23T07:22:48Z</dcterms:created>
  <dcterms:modified xsi:type="dcterms:W3CDTF">2023-04-23T23:46:08Z</dcterms:modified>
</cp:coreProperties>
</file>